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0" r:id="rId23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5" Type="http://schemas.openxmlformats.org/officeDocument/2006/relationships/slide" Target="slides/slide16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2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p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4" name="Google Shape;5174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32.png"/><Relationship Id="rId4" Type="http://schemas.openxmlformats.org/officeDocument/2006/relationships/hyperlink" Target="http://commons.wikimedia.org/wiki/File:The_Metropolitan_Museum_of_Art.jpg" TargetMode="External"/><Relationship Id="rId5" Type="http://schemas.openxmlformats.org/officeDocument/2006/relationships/hyperlink" Target="http://davidleeedtech.org" TargetMode="External"/><Relationship Id="rId6" Type="http://schemas.openxmlformats.org/officeDocument/2006/relationships/hyperlink" Target="http://www.davidleeedtech.org" TargetMode="External"/></Relationships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5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p721"/>
          <p:cNvSpPr txBox="1"/>
          <p:nvPr/>
        </p:nvSpPr>
        <p:spPr>
          <a:xfrm>
            <a:off x="445100" y="267075"/>
            <a:ext cx="25521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Museum Lobby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7" name="Google Shape;5177;p721"/>
          <p:cNvSpPr txBox="1"/>
          <p:nvPr>
            <p:ph type="ctrTitle"/>
          </p:nvPr>
        </p:nvSpPr>
        <p:spPr>
          <a:xfrm>
            <a:off x="606650" y="874099"/>
            <a:ext cx="77724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zh-CN" sz="6000">
                <a:latin typeface="Gruppo"/>
                <a:ea typeface="Gruppo"/>
                <a:cs typeface="Gruppo"/>
                <a:sym typeface="Gruppo"/>
              </a:rPr>
              <a:t>Museum Lobby</a:t>
            </a:r>
            <a:endParaRPr b="0" sz="600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5178" name="Google Shape;5178;p721"/>
          <p:cNvSpPr txBox="1"/>
          <p:nvPr>
            <p:ph type="ctrTitle"/>
          </p:nvPr>
        </p:nvSpPr>
        <p:spPr>
          <a:xfrm>
            <a:off x="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5179" name="Google Shape;5179;p72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180" name="Google Shape;5180;p7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75" y="0"/>
            <a:ext cx="91836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1" name="Google Shape;5181;p721"/>
          <p:cNvSpPr txBox="1"/>
          <p:nvPr/>
        </p:nvSpPr>
        <p:spPr>
          <a:xfrm>
            <a:off x="6216925" y="4777525"/>
            <a:ext cx="28977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from National Register of Historic Places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2" name="Google Shape;5182;p721"/>
          <p:cNvSpPr/>
          <p:nvPr/>
        </p:nvSpPr>
        <p:spPr>
          <a:xfrm>
            <a:off x="7309700" y="3282150"/>
            <a:ext cx="1098000" cy="12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Curator’s Office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83" name="Google Shape;5183;p721"/>
          <p:cNvSpPr/>
          <p:nvPr/>
        </p:nvSpPr>
        <p:spPr>
          <a:xfrm>
            <a:off x="5508175" y="3200400"/>
            <a:ext cx="981300" cy="66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Room 4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84" name="Google Shape;5184;p721"/>
          <p:cNvSpPr/>
          <p:nvPr/>
        </p:nvSpPr>
        <p:spPr>
          <a:xfrm>
            <a:off x="3825750" y="3294400"/>
            <a:ext cx="1636500" cy="105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Room 3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85" name="Google Shape;5185;p721"/>
          <p:cNvSpPr/>
          <p:nvPr/>
        </p:nvSpPr>
        <p:spPr>
          <a:xfrm>
            <a:off x="2539875" y="3195125"/>
            <a:ext cx="1098000" cy="666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Room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6" name="Google Shape;5186;p721"/>
          <p:cNvSpPr/>
          <p:nvPr/>
        </p:nvSpPr>
        <p:spPr>
          <a:xfrm>
            <a:off x="991950" y="3443250"/>
            <a:ext cx="1098000" cy="1052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Room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7" name="Google Shape;5187;p721"/>
          <p:cNvSpPr/>
          <p:nvPr/>
        </p:nvSpPr>
        <p:spPr>
          <a:xfrm>
            <a:off x="7841275" y="495675"/>
            <a:ext cx="1199400" cy="4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8" name="Google Shape;5188;p721"/>
          <p:cNvSpPr/>
          <p:nvPr/>
        </p:nvSpPr>
        <p:spPr>
          <a:xfrm>
            <a:off x="155225" y="4646750"/>
            <a:ext cx="2111100" cy="348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 by David Lee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9" name="Google Shape;5189;p721">
            <a:hlinkClick r:id="rId6"/>
          </p:cNvPr>
          <p:cNvSpPr/>
          <p:nvPr/>
        </p:nvSpPr>
        <p:spPr>
          <a:xfrm>
            <a:off x="43200" y="97425"/>
            <a:ext cx="1417800" cy="217500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davidleeedtech.org</a:t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5190" name="Google Shape;5190;p721"/>
          <p:cNvSpPr/>
          <p:nvPr/>
        </p:nvSpPr>
        <p:spPr>
          <a:xfrm>
            <a:off x="1461000" y="267075"/>
            <a:ext cx="6222000" cy="8664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4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Virtual TOPIC Museum</a:t>
            </a:r>
            <a:endParaRPr b="0" i="0" sz="4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